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93" r:id="rId1"/>
  </p:sldMasterIdLst>
  <p:notesMasterIdLst>
    <p:notesMasterId r:id="rId3"/>
  </p:notesMasterIdLst>
  <p:sldIdLst>
    <p:sldId id="261" r:id="rId2"/>
  </p:sldIdLst>
  <p:sldSz cx="7775575" cy="1090771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5">
          <p15:clr>
            <a:srgbClr val="A4A3A4"/>
          </p15:clr>
        </p15:guide>
        <p15:guide id="2" pos="24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41"/>
    <a:srgbClr val="FF0066"/>
    <a:srgbClr val="007050"/>
    <a:srgbClr val="FFCC00"/>
    <a:srgbClr val="FF3131"/>
    <a:srgbClr val="481800"/>
    <a:srgbClr val="FFFF00"/>
    <a:srgbClr val="008A76"/>
    <a:srgbClr val="00705F"/>
    <a:srgbClr val="60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3294" y="102"/>
      </p:cViewPr>
      <p:guideLst>
        <p:guide orient="horz" pos="3435"/>
        <p:guide pos="2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76363" cy="513508"/>
          </a:xfrm>
          <a:prstGeom prst="rect">
            <a:avLst/>
          </a:prstGeom>
        </p:spPr>
        <p:txBody>
          <a:bodyPr vert="horz" lIns="94754" tIns="47378" rIns="94754" bIns="47378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6" y="3"/>
            <a:ext cx="3076363" cy="513508"/>
          </a:xfrm>
          <a:prstGeom prst="rect">
            <a:avLst/>
          </a:prstGeom>
        </p:spPr>
        <p:txBody>
          <a:bodyPr vert="horz" lIns="94754" tIns="47378" rIns="94754" bIns="47378" rtlCol="0"/>
          <a:lstStyle>
            <a:lvl1pPr algn="r">
              <a:defRPr sz="1100"/>
            </a:lvl1pPr>
          </a:lstStyle>
          <a:p>
            <a:fld id="{70F99883-74AE-4A2C-81B7-5B86A08198C0}" type="datetimeFigureOut">
              <a:rPr kumimoji="1" lang="ja-JP" altLang="en-US" smtClean="0"/>
              <a:t>2021/4/12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17750" y="1277938"/>
            <a:ext cx="2463800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4" tIns="47378" rIns="94754" bIns="4737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1" y="4925408"/>
            <a:ext cx="5679440" cy="4029878"/>
          </a:xfrm>
          <a:prstGeom prst="rect">
            <a:avLst/>
          </a:prstGeom>
        </p:spPr>
        <p:txBody>
          <a:bodyPr vert="horz" lIns="94754" tIns="47378" rIns="94754" bIns="4737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3" y="9721109"/>
            <a:ext cx="3076363" cy="513507"/>
          </a:xfrm>
          <a:prstGeom prst="rect">
            <a:avLst/>
          </a:prstGeom>
        </p:spPr>
        <p:txBody>
          <a:bodyPr vert="horz" lIns="94754" tIns="47378" rIns="94754" bIns="47378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6" y="9721109"/>
            <a:ext cx="3076363" cy="513507"/>
          </a:xfrm>
          <a:prstGeom prst="rect">
            <a:avLst/>
          </a:prstGeom>
        </p:spPr>
        <p:txBody>
          <a:bodyPr vert="horz" lIns="94754" tIns="47378" rIns="94754" bIns="47378" rtlCol="0" anchor="b"/>
          <a:lstStyle>
            <a:lvl1pPr algn="r">
              <a:defRPr sz="1100"/>
            </a:lvl1pPr>
          </a:lstStyle>
          <a:p>
            <a:fld id="{ACD93CC5-A9B8-46A1-B8C3-70AA73E05D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0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1pPr>
    <a:lvl2pPr marL="509504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2pPr>
    <a:lvl3pPr marL="1019007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3pPr>
    <a:lvl4pPr marL="1528511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4pPr>
    <a:lvl5pPr marL="2038015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5pPr>
    <a:lvl6pPr marL="2547518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6pPr>
    <a:lvl7pPr marL="3057022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7pPr>
    <a:lvl8pPr marL="3566526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8pPr>
    <a:lvl9pPr marL="4076029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93CC5-A9B8-46A1-B8C3-70AA73E05DA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631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686198" y="1860786"/>
            <a:ext cx="4094282" cy="7942689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576" y="848378"/>
            <a:ext cx="5233643" cy="4969071"/>
          </a:xfrm>
        </p:spPr>
        <p:txBody>
          <a:bodyPr anchor="b">
            <a:normAutofit/>
          </a:bodyPr>
          <a:lstStyle>
            <a:lvl1pPr algn="l">
              <a:defRPr sz="3741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575" y="6113708"/>
            <a:ext cx="4212833" cy="3043386"/>
          </a:xfrm>
        </p:spPr>
        <p:txBody>
          <a:bodyPr anchor="t">
            <a:normAutofit/>
          </a:bodyPr>
          <a:lstStyle>
            <a:lvl1pPr marL="0" indent="0" algn="l">
              <a:buNone/>
              <a:defRPr sz="1701">
                <a:solidFill>
                  <a:schemeClr val="bg2">
                    <a:lumMod val="50000"/>
                  </a:schemeClr>
                </a:solidFill>
              </a:defRPr>
            </a:lvl1pPr>
            <a:lvl2pPr marL="388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7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6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3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2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1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0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4A3B7E-DD21-4048-88F3-59665D8E8C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4/12/2021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903F17-9641-4B84-A974-7D55D06F18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8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76" y="7150612"/>
            <a:ext cx="5573913" cy="24239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53575" y="848378"/>
            <a:ext cx="6868425" cy="4969069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757" indent="0">
              <a:buNone/>
              <a:defRPr sz="1360"/>
            </a:lvl2pPr>
            <a:lvl3pPr marL="777514" indent="0">
              <a:buNone/>
              <a:defRPr sz="1360"/>
            </a:lvl3pPr>
            <a:lvl4pPr marL="1166271" indent="0">
              <a:buNone/>
              <a:defRPr sz="1360"/>
            </a:lvl4pPr>
            <a:lvl5pPr marL="1555029" indent="0">
              <a:buNone/>
              <a:defRPr sz="1360"/>
            </a:lvl5pPr>
            <a:lvl6pPr marL="1943786" indent="0">
              <a:buNone/>
              <a:defRPr sz="1360"/>
            </a:lvl6pPr>
            <a:lvl7pPr marL="2332543" indent="0">
              <a:buNone/>
              <a:defRPr sz="1360"/>
            </a:lvl7pPr>
            <a:lvl8pPr marL="2721300" indent="0">
              <a:buNone/>
              <a:defRPr sz="1360"/>
            </a:lvl8pPr>
            <a:lvl9pPr marL="3110057" indent="0">
              <a:buNone/>
              <a:defRPr sz="136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47967" y="6113706"/>
            <a:ext cx="6191660" cy="72718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360"/>
            </a:lvl1pPr>
            <a:lvl2pPr marL="388757" indent="0">
              <a:buFontTx/>
              <a:buNone/>
              <a:defRPr/>
            </a:lvl2pPr>
            <a:lvl3pPr marL="777514" indent="0">
              <a:buFontTx/>
              <a:buNone/>
              <a:defRPr/>
            </a:lvl3pPr>
            <a:lvl4pPr marL="1166271" indent="0">
              <a:buFontTx/>
              <a:buNone/>
              <a:defRPr/>
            </a:lvl4pPr>
            <a:lvl5pPr marL="1555029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3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75" y="848378"/>
            <a:ext cx="6868425" cy="4605479"/>
          </a:xfrm>
        </p:spPr>
        <p:txBody>
          <a:bodyPr anchor="ctr">
            <a:normAutofit/>
          </a:bodyPr>
          <a:lstStyle>
            <a:lvl1pPr algn="l">
              <a:defRPr sz="2381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575" y="6544628"/>
            <a:ext cx="5428236" cy="3029920"/>
          </a:xfrm>
        </p:spPr>
        <p:txBody>
          <a:bodyPr anchor="ctr">
            <a:normAutofit/>
          </a:bodyPr>
          <a:lstStyle>
            <a:lvl1pPr marL="0" indent="0" algn="l">
              <a:buNone/>
              <a:defRPr sz="1531">
                <a:solidFill>
                  <a:schemeClr val="bg2">
                    <a:lumMod val="50000"/>
                  </a:schemeClr>
                </a:solidFill>
              </a:defRPr>
            </a:lvl1pPr>
            <a:lvl2pPr marL="388757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2pPr>
            <a:lvl3pPr marL="777514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6271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5029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786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2543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13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10057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65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138" y="848378"/>
            <a:ext cx="5833201" cy="4605479"/>
          </a:xfrm>
        </p:spPr>
        <p:txBody>
          <a:bodyPr anchor="ctr">
            <a:normAutofit/>
          </a:bodyPr>
          <a:lstStyle>
            <a:lvl1pPr algn="l">
              <a:defRPr sz="2381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07151" y="5453856"/>
            <a:ext cx="5444320" cy="76758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88757" indent="0">
              <a:buFontTx/>
              <a:buNone/>
              <a:defRPr/>
            </a:lvl2pPr>
            <a:lvl3pPr marL="777514" indent="0">
              <a:buFontTx/>
              <a:buNone/>
              <a:defRPr/>
            </a:lvl3pPr>
            <a:lvl4pPr marL="1166271" indent="0">
              <a:buFontTx/>
              <a:buNone/>
              <a:defRPr/>
            </a:lvl4pPr>
            <a:lvl5pPr marL="1555029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576" y="6840892"/>
            <a:ext cx="5427223" cy="2733656"/>
          </a:xfrm>
        </p:spPr>
        <p:txBody>
          <a:bodyPr anchor="ctr">
            <a:normAutofit/>
          </a:bodyPr>
          <a:lstStyle>
            <a:lvl1pPr marL="0" indent="0" algn="l">
              <a:buNone/>
              <a:defRPr sz="1701">
                <a:solidFill>
                  <a:schemeClr val="bg2">
                    <a:lumMod val="50000"/>
                  </a:schemeClr>
                </a:solidFill>
              </a:defRPr>
            </a:lvl1pPr>
            <a:lvl2pPr marL="388757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2pPr>
            <a:lvl3pPr marL="777514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6271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5029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786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2543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13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10057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4390" y="1130254"/>
            <a:ext cx="388880" cy="930092"/>
          </a:xfrm>
          <a:prstGeom prst="rect">
            <a:avLst/>
          </a:prstGeom>
        </p:spPr>
        <p:txBody>
          <a:bodyPr vert="horz" lIns="77756" tIns="38878" rIns="77756" bIns="38878" rtlCol="0" anchor="ctr">
            <a:noAutofit/>
          </a:bodyPr>
          <a:lstStyle/>
          <a:p>
            <a:pPr lvl="0"/>
            <a:r>
              <a:rPr lang="en-US" sz="680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44443" y="4403486"/>
            <a:ext cx="388880" cy="930092"/>
          </a:xfrm>
          <a:prstGeom prst="rect">
            <a:avLst/>
          </a:prstGeom>
        </p:spPr>
        <p:txBody>
          <a:bodyPr vert="horz" lIns="77756" tIns="38878" rIns="77756" bIns="38878" rtlCol="0" anchor="ctr">
            <a:noAutofit/>
          </a:bodyPr>
          <a:lstStyle/>
          <a:p>
            <a:pPr lvl="0" algn="r"/>
            <a:r>
              <a:rPr lang="en-US" sz="680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5789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76" y="5453856"/>
            <a:ext cx="5427223" cy="2699731"/>
          </a:xfrm>
        </p:spPr>
        <p:txBody>
          <a:bodyPr anchor="b">
            <a:normAutofit/>
          </a:bodyPr>
          <a:lstStyle>
            <a:lvl1pPr algn="l">
              <a:defRPr sz="2381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575" y="8164053"/>
            <a:ext cx="5428236" cy="1410494"/>
          </a:xfrm>
        </p:spPr>
        <p:txBody>
          <a:bodyPr anchor="t">
            <a:normAutofit/>
          </a:bodyPr>
          <a:lstStyle>
            <a:lvl1pPr marL="0" indent="0" algn="l">
              <a:buNone/>
              <a:defRPr sz="1531">
                <a:solidFill>
                  <a:schemeClr val="bg2">
                    <a:lumMod val="50000"/>
                  </a:schemeClr>
                </a:solidFill>
              </a:defRPr>
            </a:lvl1pPr>
            <a:lvl2pPr marL="388757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2pPr>
            <a:lvl3pPr marL="777514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6271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5029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786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2543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13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10057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49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139" y="848378"/>
            <a:ext cx="5833200" cy="4605479"/>
          </a:xfrm>
        </p:spPr>
        <p:txBody>
          <a:bodyPr anchor="ctr">
            <a:normAutofit/>
          </a:bodyPr>
          <a:lstStyle>
            <a:lvl1pPr algn="l">
              <a:defRPr sz="2381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3576" y="6181037"/>
            <a:ext cx="5427223" cy="166982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701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575" y="7877793"/>
            <a:ext cx="5427222" cy="1696755"/>
          </a:xfrm>
        </p:spPr>
        <p:txBody>
          <a:bodyPr anchor="t">
            <a:normAutofit/>
          </a:bodyPr>
          <a:lstStyle>
            <a:lvl1pPr marL="0" indent="0" algn="l">
              <a:buNone/>
              <a:defRPr sz="1531">
                <a:solidFill>
                  <a:schemeClr val="bg2">
                    <a:lumMod val="50000"/>
                  </a:schemeClr>
                </a:solidFill>
              </a:defRPr>
            </a:lvl1pPr>
            <a:lvl2pPr marL="388757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2pPr>
            <a:lvl3pPr marL="777514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6271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5029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786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2543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13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10057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4390" y="1130254"/>
            <a:ext cx="388880" cy="930092"/>
          </a:xfrm>
          <a:prstGeom prst="rect">
            <a:avLst/>
          </a:prstGeom>
        </p:spPr>
        <p:txBody>
          <a:bodyPr vert="horz" lIns="77756" tIns="38878" rIns="77756" bIns="38878" rtlCol="0" anchor="ctr">
            <a:noAutofit/>
          </a:bodyPr>
          <a:lstStyle/>
          <a:p>
            <a:pPr lvl="0"/>
            <a:r>
              <a:rPr lang="en-US" sz="680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44443" y="4403486"/>
            <a:ext cx="388880" cy="930092"/>
          </a:xfrm>
          <a:prstGeom prst="rect">
            <a:avLst/>
          </a:prstGeom>
        </p:spPr>
        <p:txBody>
          <a:bodyPr vert="horz" lIns="77756" tIns="38878" rIns="77756" bIns="38878" rtlCol="0" anchor="ctr">
            <a:noAutofit/>
          </a:bodyPr>
          <a:lstStyle/>
          <a:p>
            <a:pPr lvl="0" algn="r"/>
            <a:r>
              <a:rPr lang="en-US" sz="680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8308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75" y="848378"/>
            <a:ext cx="6399422" cy="460547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381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3576" y="6248370"/>
            <a:ext cx="5427223" cy="133316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701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575" y="7581537"/>
            <a:ext cx="5427222" cy="1993012"/>
          </a:xfrm>
        </p:spPr>
        <p:txBody>
          <a:bodyPr anchor="t">
            <a:normAutofit/>
          </a:bodyPr>
          <a:lstStyle>
            <a:lvl1pPr marL="0" indent="0" algn="l">
              <a:buNone/>
              <a:defRPr sz="1531">
                <a:solidFill>
                  <a:schemeClr val="bg2">
                    <a:lumMod val="50000"/>
                  </a:schemeClr>
                </a:solidFill>
              </a:defRPr>
            </a:lvl1pPr>
            <a:lvl2pPr marL="388757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2pPr>
            <a:lvl3pPr marL="777514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6271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5029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786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2543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13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10057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36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76" y="7150612"/>
            <a:ext cx="5573913" cy="2423936"/>
          </a:xfrm>
        </p:spPr>
        <p:txBody>
          <a:bodyPr>
            <a:normAutofit/>
          </a:bodyPr>
          <a:lstStyle>
            <a:lvl1pPr algn="l">
              <a:defRPr sz="238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3576" y="848379"/>
            <a:ext cx="5573913" cy="5992514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4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83725" y="848378"/>
            <a:ext cx="1738275" cy="7029415"/>
          </a:xfrm>
        </p:spPr>
        <p:txBody>
          <a:bodyPr vert="eaVert">
            <a:normAutofit/>
          </a:bodyPr>
          <a:lstStyle>
            <a:lvl1pPr>
              <a:defRPr sz="238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3575" y="848378"/>
            <a:ext cx="4974541" cy="872617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D20DD-EE55-4DDE-BB8B-8D151B9371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4/12/2021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60586A-009D-4946-86B1-6BEB0D580BF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62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8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76" y="7150612"/>
            <a:ext cx="5573913" cy="24239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76" y="848378"/>
            <a:ext cx="5573913" cy="5992514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E7DE13-46BE-4B37-9FBB-8FA2A87D722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4/12/2021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7FC707-0A99-4B85-9C38-B64E72987C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76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75" y="3151116"/>
            <a:ext cx="5444321" cy="3689770"/>
          </a:xfrm>
        </p:spPr>
        <p:txBody>
          <a:bodyPr anchor="b">
            <a:normAutofit/>
          </a:bodyPr>
          <a:lstStyle>
            <a:lvl1pPr algn="l">
              <a:defRPr sz="2721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576" y="7137146"/>
            <a:ext cx="5444320" cy="2437403"/>
          </a:xfrm>
        </p:spPr>
        <p:txBody>
          <a:bodyPr anchor="t">
            <a:normAutofit/>
          </a:bodyPr>
          <a:lstStyle>
            <a:lvl1pPr marL="0" indent="0" algn="l">
              <a:buNone/>
              <a:defRPr sz="1531">
                <a:solidFill>
                  <a:schemeClr val="bg2">
                    <a:lumMod val="50000"/>
                  </a:schemeClr>
                </a:solidFill>
              </a:defRPr>
            </a:lvl1pPr>
            <a:lvl2pPr marL="388757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2pPr>
            <a:lvl3pPr marL="777514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6271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5029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786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2543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13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10057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84D596-71CB-401C-BE2A-FF96587D8E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4/12/2021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9CCBC2-8C21-4C9A-A2A0-C4F7CFD13B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9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76" y="7150612"/>
            <a:ext cx="5573913" cy="2423936"/>
          </a:xfrm>
        </p:spPr>
        <p:txBody>
          <a:bodyPr>
            <a:normAutofit/>
          </a:bodyPr>
          <a:lstStyle>
            <a:lvl1pPr>
              <a:defRPr sz="272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3576" y="848378"/>
            <a:ext cx="3358843" cy="599251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3964627" y="848378"/>
            <a:ext cx="3357373" cy="5979043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1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76" y="7150612"/>
            <a:ext cx="5573913" cy="2423936"/>
          </a:xfrm>
        </p:spPr>
        <p:txBody>
          <a:bodyPr>
            <a:normAutofit/>
          </a:bodyPr>
          <a:lstStyle>
            <a:lvl1pPr>
              <a:defRPr sz="272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965" y="848378"/>
            <a:ext cx="3160627" cy="969574"/>
          </a:xfrm>
        </p:spPr>
        <p:txBody>
          <a:bodyPr anchor="b">
            <a:noAutofit/>
          </a:bodyPr>
          <a:lstStyle>
            <a:lvl1pPr marL="0" indent="0">
              <a:buNone/>
              <a:defRPr sz="2041" b="0" cap="all">
                <a:solidFill>
                  <a:schemeClr val="tx1"/>
                </a:solidFill>
              </a:defRPr>
            </a:lvl1pPr>
            <a:lvl2pPr marL="388757" indent="0">
              <a:buNone/>
              <a:defRPr sz="1701" b="1"/>
            </a:lvl2pPr>
            <a:lvl3pPr marL="777514" indent="0">
              <a:buNone/>
              <a:defRPr sz="1531" b="1"/>
            </a:lvl3pPr>
            <a:lvl4pPr marL="1166271" indent="0">
              <a:buNone/>
              <a:defRPr sz="1360" b="1"/>
            </a:lvl4pPr>
            <a:lvl5pPr marL="1555029" indent="0">
              <a:buNone/>
              <a:defRPr sz="1360" b="1"/>
            </a:lvl5pPr>
            <a:lvl6pPr marL="1943786" indent="0">
              <a:buNone/>
              <a:defRPr sz="1360" b="1"/>
            </a:lvl6pPr>
            <a:lvl7pPr marL="2332543" indent="0">
              <a:buNone/>
              <a:defRPr sz="1360" b="1"/>
            </a:lvl7pPr>
            <a:lvl8pPr marL="2721300" indent="0">
              <a:buNone/>
              <a:defRPr sz="1360" b="1"/>
            </a:lvl8pPr>
            <a:lvl9pPr marL="3110057" indent="0">
              <a:buNone/>
              <a:defRPr sz="13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75" y="1817953"/>
            <a:ext cx="3355017" cy="502293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28450" y="901402"/>
            <a:ext cx="3200750" cy="916550"/>
          </a:xfrm>
        </p:spPr>
        <p:txBody>
          <a:bodyPr anchor="b">
            <a:noAutofit/>
          </a:bodyPr>
          <a:lstStyle>
            <a:lvl1pPr marL="0" indent="0">
              <a:buNone/>
              <a:defRPr sz="2041" b="0" cap="all">
                <a:solidFill>
                  <a:schemeClr val="tx1"/>
                </a:solidFill>
              </a:defRPr>
            </a:lvl1pPr>
            <a:lvl2pPr marL="388757" indent="0">
              <a:buNone/>
              <a:defRPr sz="1701" b="1"/>
            </a:lvl2pPr>
            <a:lvl3pPr marL="777514" indent="0">
              <a:buNone/>
              <a:defRPr sz="1531" b="1"/>
            </a:lvl3pPr>
            <a:lvl4pPr marL="1166271" indent="0">
              <a:buNone/>
              <a:defRPr sz="1360" b="1"/>
            </a:lvl4pPr>
            <a:lvl5pPr marL="1555029" indent="0">
              <a:buNone/>
              <a:defRPr sz="1360" b="1"/>
            </a:lvl5pPr>
            <a:lvl6pPr marL="1943786" indent="0">
              <a:buNone/>
              <a:defRPr sz="1360" b="1"/>
            </a:lvl6pPr>
            <a:lvl7pPr marL="2332543" indent="0">
              <a:buNone/>
              <a:defRPr sz="1360" b="1"/>
            </a:lvl7pPr>
            <a:lvl8pPr marL="2721300" indent="0">
              <a:buNone/>
              <a:defRPr sz="1360" b="1"/>
            </a:lvl8pPr>
            <a:lvl9pPr marL="3110057" indent="0">
              <a:buNone/>
              <a:defRPr sz="13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64627" y="1817952"/>
            <a:ext cx="3364573" cy="500946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244564-11C5-49CA-A6C6-0EFA5B9EEF5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4/12/2021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FB411-F8C4-4E71-AA2F-EFB8BA5857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69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76" y="7150612"/>
            <a:ext cx="5573913" cy="2423936"/>
          </a:xfrm>
        </p:spPr>
        <p:txBody>
          <a:bodyPr>
            <a:normAutofit/>
          </a:bodyPr>
          <a:lstStyle>
            <a:lvl1pPr>
              <a:defRPr sz="272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3C5F0A-E814-4F5B-8509-4826EF6EAF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4/12/2021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135D-753B-4641-9B40-F5C756AB03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6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49F838-D727-4C3D-981F-C91357BA97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4/12/2021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7CFDE-7B0F-4037-894D-A6CABA6358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5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7749" y="848378"/>
            <a:ext cx="2721451" cy="2423936"/>
          </a:xfrm>
        </p:spPr>
        <p:txBody>
          <a:bodyPr anchor="b">
            <a:normAutofit/>
          </a:bodyPr>
          <a:lstStyle>
            <a:lvl1pPr algn="l">
              <a:defRPr sz="1701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75" y="848378"/>
            <a:ext cx="3774483" cy="872617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7749" y="3514711"/>
            <a:ext cx="2721451" cy="3326180"/>
          </a:xfrm>
        </p:spPr>
        <p:txBody>
          <a:bodyPr anchor="t">
            <a:normAutofit/>
          </a:bodyPr>
          <a:lstStyle>
            <a:lvl1pPr marL="0" indent="0">
              <a:buNone/>
              <a:defRPr sz="1360"/>
            </a:lvl1pPr>
            <a:lvl2pPr marL="388757" indent="0">
              <a:buNone/>
              <a:defRPr sz="1020"/>
            </a:lvl2pPr>
            <a:lvl3pPr marL="777514" indent="0">
              <a:buNone/>
              <a:defRPr sz="850"/>
            </a:lvl3pPr>
            <a:lvl4pPr marL="1166271" indent="0">
              <a:buNone/>
              <a:defRPr sz="765"/>
            </a:lvl4pPr>
            <a:lvl5pPr marL="1555029" indent="0">
              <a:buNone/>
              <a:defRPr sz="765"/>
            </a:lvl5pPr>
            <a:lvl6pPr marL="1943786" indent="0">
              <a:buNone/>
              <a:defRPr sz="765"/>
            </a:lvl6pPr>
            <a:lvl7pPr marL="2332543" indent="0">
              <a:buNone/>
              <a:defRPr sz="765"/>
            </a:lvl7pPr>
            <a:lvl8pPr marL="2721300" indent="0">
              <a:buNone/>
              <a:defRPr sz="765"/>
            </a:lvl8pPr>
            <a:lvl9pPr marL="3110057" indent="0">
              <a:buNone/>
              <a:defRPr sz="76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3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991" y="2302739"/>
            <a:ext cx="3030007" cy="1817952"/>
          </a:xfrm>
        </p:spPr>
        <p:txBody>
          <a:bodyPr anchor="b">
            <a:normAutofit/>
          </a:bodyPr>
          <a:lstStyle>
            <a:lvl1pPr algn="l">
              <a:defRPr sz="2041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47965" y="1454362"/>
            <a:ext cx="2789967" cy="7635399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757" indent="0">
              <a:buNone/>
              <a:defRPr sz="1360"/>
            </a:lvl2pPr>
            <a:lvl3pPr marL="777514" indent="0">
              <a:buNone/>
              <a:defRPr sz="1360"/>
            </a:lvl3pPr>
            <a:lvl4pPr marL="1166271" indent="0">
              <a:buNone/>
              <a:defRPr sz="1360"/>
            </a:lvl4pPr>
            <a:lvl5pPr marL="1555029" indent="0">
              <a:buNone/>
              <a:defRPr sz="1360"/>
            </a:lvl5pPr>
            <a:lvl6pPr marL="1943786" indent="0">
              <a:buNone/>
              <a:defRPr sz="1360"/>
            </a:lvl6pPr>
            <a:lvl7pPr marL="2332543" indent="0">
              <a:buNone/>
              <a:defRPr sz="1360"/>
            </a:lvl7pPr>
            <a:lvl8pPr marL="2721300" indent="0">
              <a:buNone/>
              <a:defRPr sz="1360"/>
            </a:lvl8pPr>
            <a:lvl9pPr marL="3110057" indent="0">
              <a:buNone/>
              <a:defRPr sz="136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23185" y="4363085"/>
            <a:ext cx="3030827" cy="3312713"/>
          </a:xfrm>
        </p:spPr>
        <p:txBody>
          <a:bodyPr anchor="t">
            <a:normAutofit/>
          </a:bodyPr>
          <a:lstStyle>
            <a:lvl1pPr marL="0" indent="0">
              <a:buNone/>
              <a:defRPr sz="1531"/>
            </a:lvl1pPr>
            <a:lvl2pPr marL="388757" indent="0">
              <a:buNone/>
              <a:defRPr sz="1020"/>
            </a:lvl2pPr>
            <a:lvl3pPr marL="777514" indent="0">
              <a:buNone/>
              <a:defRPr sz="850"/>
            </a:lvl3pPr>
            <a:lvl4pPr marL="1166271" indent="0">
              <a:buNone/>
              <a:defRPr sz="765"/>
            </a:lvl4pPr>
            <a:lvl5pPr marL="1555029" indent="0">
              <a:buNone/>
              <a:defRPr sz="765"/>
            </a:lvl5pPr>
            <a:lvl6pPr marL="1943786" indent="0">
              <a:buNone/>
              <a:defRPr sz="765"/>
            </a:lvl6pPr>
            <a:lvl7pPr marL="2332543" indent="0">
              <a:buNone/>
              <a:defRPr sz="765"/>
            </a:lvl7pPr>
            <a:lvl8pPr marL="2721300" indent="0">
              <a:buNone/>
              <a:defRPr sz="765"/>
            </a:lvl8pPr>
            <a:lvl9pPr marL="3110057" indent="0">
              <a:buNone/>
              <a:defRPr sz="76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3575" y="9816942"/>
            <a:ext cx="4941983" cy="580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3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72390" y="6194505"/>
            <a:ext cx="2100745" cy="4228422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3576" y="7150612"/>
            <a:ext cx="5573913" cy="24239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576" y="848379"/>
            <a:ext cx="5573913" cy="599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18289" y="9816947"/>
            <a:ext cx="1020810" cy="580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575" y="9816942"/>
            <a:ext cx="4941983" cy="580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0962" y="8872622"/>
            <a:ext cx="728668" cy="10655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381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81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  <p:sldLayoutId id="2147484010" r:id="rId17"/>
    <p:sldLayoutId id="2147484011" r:id="rId18"/>
  </p:sldLayoutIdLst>
  <p:txStyles>
    <p:titleStyle>
      <a:lvl1pPr algn="l" defTabSz="388757" rtl="0" eaLnBrk="1" latinLnBrk="0" hangingPunct="1">
        <a:spcBef>
          <a:spcPct val="0"/>
        </a:spcBef>
        <a:buNone/>
        <a:defRPr kumimoji="1" sz="2721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42973" indent="-242973" algn="l" defTabSz="388757" rtl="0" eaLnBrk="1" latinLnBrk="0" hangingPunct="1">
        <a:spcBef>
          <a:spcPct val="20000"/>
        </a:spcBef>
        <a:spcAft>
          <a:spcPts val="51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701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631730" indent="-242973" algn="l" defTabSz="388757" rtl="0" eaLnBrk="1" latinLnBrk="0" hangingPunct="1">
        <a:spcBef>
          <a:spcPct val="20000"/>
        </a:spcBef>
        <a:spcAft>
          <a:spcPts val="51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531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020488" indent="-242973" algn="l" defTabSz="388757" rtl="0" eaLnBrk="1" latinLnBrk="0" hangingPunct="1">
        <a:spcBef>
          <a:spcPct val="20000"/>
        </a:spcBef>
        <a:spcAft>
          <a:spcPts val="51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36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312055" indent="-145784" algn="l" defTabSz="388757" rtl="0" eaLnBrk="1" latinLnBrk="0" hangingPunct="1">
        <a:spcBef>
          <a:spcPct val="20000"/>
        </a:spcBef>
        <a:spcAft>
          <a:spcPts val="51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19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1700813" indent="-145784" algn="l" defTabSz="388757" rtl="0" eaLnBrk="1" latinLnBrk="0" hangingPunct="1">
        <a:spcBef>
          <a:spcPct val="20000"/>
        </a:spcBef>
        <a:spcAft>
          <a:spcPts val="51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19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138164" indent="-194379" algn="l" defTabSz="388757" rtl="0" eaLnBrk="1" latinLnBrk="0" hangingPunct="1">
        <a:spcBef>
          <a:spcPct val="20000"/>
        </a:spcBef>
        <a:spcAft>
          <a:spcPts val="51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19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526922" indent="-194379" algn="l" defTabSz="388757" rtl="0" eaLnBrk="1" latinLnBrk="0" hangingPunct="1">
        <a:spcBef>
          <a:spcPct val="20000"/>
        </a:spcBef>
        <a:spcAft>
          <a:spcPts val="51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19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2915679" indent="-194379" algn="l" defTabSz="388757" rtl="0" eaLnBrk="1" latinLnBrk="0" hangingPunct="1">
        <a:spcBef>
          <a:spcPct val="20000"/>
        </a:spcBef>
        <a:spcAft>
          <a:spcPts val="51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19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304436" indent="-194379" algn="l" defTabSz="388757" rtl="0" eaLnBrk="1" latinLnBrk="0" hangingPunct="1">
        <a:spcBef>
          <a:spcPct val="20000"/>
        </a:spcBef>
        <a:spcAft>
          <a:spcPts val="51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19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8757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1pPr>
      <a:lvl2pPr marL="388757" algn="l" defTabSz="388757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2pPr>
      <a:lvl3pPr marL="777514" algn="l" defTabSz="388757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3pPr>
      <a:lvl4pPr marL="1166271" algn="l" defTabSz="388757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555029" algn="l" defTabSz="388757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1943786" algn="l" defTabSz="388757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332543" algn="l" defTabSz="388757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721300" algn="l" defTabSz="388757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110057" algn="l" defTabSz="388757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gif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D3B078-C4BD-444D-83AE-B30E2A454712}"/>
              </a:ext>
            </a:extLst>
          </p:cNvPr>
          <p:cNvSpPr/>
          <p:nvPr/>
        </p:nvSpPr>
        <p:spPr>
          <a:xfrm>
            <a:off x="5428" y="6294616"/>
            <a:ext cx="7775574" cy="4613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-12088" y="9871632"/>
            <a:ext cx="7828177" cy="10602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CA4DAC-DE1A-4CA1-A3D6-3203CFBF16D4}"/>
              </a:ext>
            </a:extLst>
          </p:cNvPr>
          <p:cNvSpPr/>
          <p:nvPr/>
        </p:nvSpPr>
        <p:spPr>
          <a:xfrm>
            <a:off x="1" y="3954396"/>
            <a:ext cx="7775574" cy="32101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79723" y="1595779"/>
            <a:ext cx="5342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3/</a:t>
            </a:r>
            <a:r>
              <a:rPr lang="en-US" altLang="ja-JP" sz="44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FFF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9</a:t>
            </a:r>
            <a:r>
              <a:rPr lang="ja-JP" altLang="en-US" sz="22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（月）</a:t>
            </a:r>
            <a:r>
              <a:rPr lang="ja-JP" altLang="en-US" sz="4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～</a:t>
            </a:r>
            <a:r>
              <a:rPr lang="en-US" altLang="ja-JP" sz="44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3/</a:t>
            </a:r>
            <a:r>
              <a:rPr lang="en-US" altLang="ja-JP" sz="44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FFF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17</a:t>
            </a:r>
            <a:r>
              <a:rPr lang="ja-JP" altLang="en-US" sz="22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（火）</a:t>
            </a:r>
            <a:endParaRPr lang="en-US" altLang="ja-JP" sz="22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/>
          <a:srcRect l="19178" t="59042" r="75100" b="26717"/>
          <a:stretch/>
        </p:blipFill>
        <p:spPr>
          <a:xfrm>
            <a:off x="8878318" y="489281"/>
            <a:ext cx="1293619" cy="181107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l="4772" t="18324" r="62675" b="36530"/>
          <a:stretch/>
        </p:blipFill>
        <p:spPr>
          <a:xfrm>
            <a:off x="-3112269" y="7624371"/>
            <a:ext cx="2277445" cy="17766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5"/>
          <a:srcRect l="17399" t="24364" r="58229" b="26854"/>
          <a:stretch/>
        </p:blipFill>
        <p:spPr>
          <a:xfrm>
            <a:off x="8530919" y="5700443"/>
            <a:ext cx="1583442" cy="17827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1" name="図 70"/>
          <p:cNvPicPr>
            <a:picLocks noChangeAspect="1"/>
          </p:cNvPicPr>
          <p:nvPr/>
        </p:nvPicPr>
        <p:blipFill rotWithShape="1">
          <a:blip r:embed="rId5"/>
          <a:srcRect l="43337" t="32541" r="40560" b="48410"/>
          <a:stretch/>
        </p:blipFill>
        <p:spPr>
          <a:xfrm>
            <a:off x="10111409" y="5724939"/>
            <a:ext cx="2654961" cy="1766405"/>
          </a:xfrm>
          <a:prstGeom prst="rect">
            <a:avLst/>
          </a:prstGeom>
        </p:spPr>
      </p:pic>
      <p:sp>
        <p:nvSpPr>
          <p:cNvPr id="93" name="正方形/長方形 92"/>
          <p:cNvSpPr/>
          <p:nvPr/>
        </p:nvSpPr>
        <p:spPr>
          <a:xfrm>
            <a:off x="3874007" y="10013112"/>
            <a:ext cx="2454625" cy="6508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ホームページからのご予約で</a:t>
            </a:r>
            <a:endParaRPr lang="en-US" altLang="ja-JP" sz="1200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QUO</a:t>
            </a:r>
            <a:r>
              <a:rPr lang="ja-JP" altLang="en-US" sz="1200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カード</a:t>
            </a:r>
            <a:r>
              <a:rPr lang="en-US" altLang="ja-JP" sz="1200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2000</a:t>
            </a:r>
            <a:r>
              <a:rPr lang="ja-JP" altLang="en-US" sz="1200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円分プレゼント！</a:t>
            </a:r>
            <a:endParaRPr kumimoji="1" lang="ja-JP" altLang="en-US" sz="1200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6666960" y="9859952"/>
            <a:ext cx="1149902" cy="1056195"/>
            <a:chOff x="8408983" y="9521728"/>
            <a:chExt cx="1149902" cy="1119342"/>
          </a:xfrm>
          <a:solidFill>
            <a:schemeClr val="tx1"/>
          </a:solidFill>
        </p:grpSpPr>
        <p:sp>
          <p:nvSpPr>
            <p:cNvPr id="113" name="正方形/長方形 112"/>
            <p:cNvSpPr/>
            <p:nvPr/>
          </p:nvSpPr>
          <p:spPr>
            <a:xfrm>
              <a:off x="8408983" y="9521728"/>
              <a:ext cx="1149902" cy="111934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165" y="9591309"/>
              <a:ext cx="904891" cy="929618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E274C691-2F64-4DBE-8A08-163EC12A0F14}"/>
              </a:ext>
            </a:extLst>
          </p:cNvPr>
          <p:cNvGrpSpPr/>
          <p:nvPr/>
        </p:nvGrpSpPr>
        <p:grpSpPr>
          <a:xfrm>
            <a:off x="-3885899" y="9857394"/>
            <a:ext cx="5309986" cy="1074453"/>
            <a:chOff x="-4256445" y="9935270"/>
            <a:chExt cx="5309986" cy="1074453"/>
          </a:xfrm>
        </p:grpSpPr>
        <p:sp>
          <p:nvSpPr>
            <p:cNvPr id="108" name="TextBox 46">
              <a:extLst>
                <a:ext uri="{FF2B5EF4-FFF2-40B4-BE49-F238E27FC236}">
                  <a16:creationId xmlns:a16="http://schemas.microsoft.com/office/drawing/2014/main" id="{E2FF68EA-2085-42CE-B07A-5F478D71ECC5}"/>
                </a:ext>
              </a:extLst>
            </p:cNvPr>
            <p:cNvSpPr txBox="1"/>
            <p:nvPr/>
          </p:nvSpPr>
          <p:spPr>
            <a:xfrm>
              <a:off x="-4256445" y="9935270"/>
              <a:ext cx="45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800" b="1" dirty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【</a:t>
              </a:r>
              <a:r>
                <a:rPr lang="ja-JP" altLang="en-US" sz="1800" b="1" dirty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ユニバーサルホーム札幌南店</a:t>
              </a:r>
              <a:r>
                <a:rPr lang="en-US" altLang="ja-JP" sz="1800" b="1" dirty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】</a:t>
              </a:r>
              <a:endParaRPr lang="en-US" sz="1800" b="1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109" name="TextBox 48">
              <a:extLst>
                <a:ext uri="{FF2B5EF4-FFF2-40B4-BE49-F238E27FC236}">
                  <a16:creationId xmlns:a16="http://schemas.microsoft.com/office/drawing/2014/main" id="{A65E3493-291A-4797-A03E-71F3FD25E8EB}"/>
                </a:ext>
              </a:extLst>
            </p:cNvPr>
            <p:cNvSpPr txBox="1"/>
            <p:nvPr/>
          </p:nvSpPr>
          <p:spPr>
            <a:xfrm>
              <a:off x="-2460178" y="10742718"/>
              <a:ext cx="4011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b="1" dirty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TEL</a:t>
              </a:r>
              <a:endParaRPr lang="en-US" sz="1400" b="1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110" name="TextBox 46">
              <a:extLst>
                <a:ext uri="{FF2B5EF4-FFF2-40B4-BE49-F238E27FC236}">
                  <a16:creationId xmlns:a16="http://schemas.microsoft.com/office/drawing/2014/main" id="{CF5392DA-F1AF-45BA-B0E3-1BA261D9E78C}"/>
                </a:ext>
              </a:extLst>
            </p:cNvPr>
            <p:cNvSpPr txBox="1"/>
            <p:nvPr/>
          </p:nvSpPr>
          <p:spPr>
            <a:xfrm>
              <a:off x="-4179915" y="10187775"/>
              <a:ext cx="5233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札幌市中央区南</a:t>
              </a:r>
              <a:r>
                <a:rPr lang="en-US" altLang="ja-JP" sz="1600" dirty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23</a:t>
              </a:r>
              <a:r>
                <a:rPr lang="ja-JP" altLang="en-US" sz="1600" dirty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条西</a:t>
              </a:r>
              <a:r>
                <a:rPr lang="en-US" altLang="ja-JP" sz="1600" dirty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10</a:t>
              </a:r>
              <a:r>
                <a:rPr lang="ja-JP" altLang="en-US" sz="1600" dirty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丁目</a:t>
              </a:r>
              <a:endParaRPr lang="en-US" altLang="ja-JP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  <a:p>
              <a:r>
                <a:rPr lang="ja-JP" altLang="en-US" sz="1600" dirty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北海道マイホームセンター山鼻会場内</a:t>
              </a:r>
              <a:endParaRPr lang="en-US" altLang="ja-JP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111" name="TextBox 46">
              <a:extLst>
                <a:ext uri="{FF2B5EF4-FFF2-40B4-BE49-F238E27FC236}">
                  <a16:creationId xmlns:a16="http://schemas.microsoft.com/office/drawing/2014/main" id="{370F3EF7-BAD6-4823-8997-86AE8A886CD4}"/>
                </a:ext>
              </a:extLst>
            </p:cNvPr>
            <p:cNvSpPr txBox="1"/>
            <p:nvPr/>
          </p:nvSpPr>
          <p:spPr>
            <a:xfrm>
              <a:off x="-2093726" y="10640391"/>
              <a:ext cx="1683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800" b="1" dirty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011-520-3737</a:t>
              </a:r>
              <a:endParaRPr lang="en-US" sz="1800" b="1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</p:grpSp>
      <p:pic>
        <p:nvPicPr>
          <p:cNvPr id="112" name="図 111">
            <a:extLst>
              <a:ext uri="{FF2B5EF4-FFF2-40B4-BE49-F238E27FC236}">
                <a16:creationId xmlns:a16="http://schemas.microsoft.com/office/drawing/2014/main" id="{92D5010D-E8F3-4EBB-8318-0656297138D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799" y="9609725"/>
            <a:ext cx="1615033" cy="11168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52A8CC39-6FCA-4AF0-9D81-1592210957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79" t="74805" r="87337" b="12080"/>
          <a:stretch/>
        </p:blipFill>
        <p:spPr>
          <a:xfrm>
            <a:off x="-6615488" y="6385107"/>
            <a:ext cx="1191137" cy="1430528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3F4D15D8-5CCD-4A08-BC77-5CA76847B1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99" t="74805" r="70421" b="12080"/>
          <a:stretch/>
        </p:blipFill>
        <p:spPr>
          <a:xfrm>
            <a:off x="10862033" y="3681904"/>
            <a:ext cx="2591417" cy="17671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8" name="図 117"/>
          <p:cNvPicPr>
            <a:picLocks noChangeAspect="1"/>
          </p:cNvPicPr>
          <p:nvPr/>
        </p:nvPicPr>
        <p:blipFill rotWithShape="1">
          <a:blip r:embed="rId9"/>
          <a:srcRect l="11237" t="24356" r="62514" b="37587"/>
          <a:stretch/>
        </p:blipFill>
        <p:spPr>
          <a:xfrm>
            <a:off x="11241850" y="563317"/>
            <a:ext cx="2250708" cy="18354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9" name="図 118"/>
          <p:cNvPicPr>
            <a:picLocks noChangeAspect="1"/>
          </p:cNvPicPr>
          <p:nvPr/>
        </p:nvPicPr>
        <p:blipFill rotWithShape="1">
          <a:blip r:embed="rId10"/>
          <a:srcRect l="40771" t="77786" r="55192" b="9420"/>
          <a:stretch/>
        </p:blipFill>
        <p:spPr>
          <a:xfrm>
            <a:off x="-7063409" y="607945"/>
            <a:ext cx="2491409" cy="4441134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 rotWithShape="1">
          <a:blip r:embed="rId10"/>
          <a:srcRect l="36944" t="60362" r="59356" b="32378"/>
          <a:stretch/>
        </p:blipFill>
        <p:spPr>
          <a:xfrm>
            <a:off x="13007792" y="1488885"/>
            <a:ext cx="1649020" cy="18197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0B504F29-7F70-4F91-84B7-1DD15097DF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849" t="6255" r="49019" b="80509"/>
          <a:stretch/>
        </p:blipFill>
        <p:spPr>
          <a:xfrm>
            <a:off x="-6206852" y="854058"/>
            <a:ext cx="2738259" cy="1443775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11"/>
          <a:srcRect l="9999" t="73191" r="78242" b="7375"/>
          <a:stretch/>
        </p:blipFill>
        <p:spPr>
          <a:xfrm>
            <a:off x="-5847816" y="3064118"/>
            <a:ext cx="914400" cy="850005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12"/>
          <a:srcRect l="13735" t="14616" r="74809" b="50918"/>
          <a:stretch/>
        </p:blipFill>
        <p:spPr>
          <a:xfrm>
            <a:off x="-3574146" y="3064118"/>
            <a:ext cx="1004552" cy="1700011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11"/>
          <a:srcRect l="33095" t="20646" r="45870" b="57564"/>
          <a:stretch/>
        </p:blipFill>
        <p:spPr>
          <a:xfrm>
            <a:off x="-4612647" y="6491501"/>
            <a:ext cx="1635617" cy="953037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5A9D8A6-048E-42A0-A4A5-7847B1F8C51A}"/>
              </a:ext>
            </a:extLst>
          </p:cNvPr>
          <p:cNvSpPr/>
          <p:nvPr/>
        </p:nvSpPr>
        <p:spPr>
          <a:xfrm>
            <a:off x="712463" y="5685623"/>
            <a:ext cx="39533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2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C4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会場 ： 恵庭市駒場町</a:t>
            </a:r>
            <a:endParaRPr lang="ja-JP" altLang="en-US" sz="3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005C4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2" name="図 31" descr="テキスト&#10;&#10;自動的に生成された説明">
            <a:extLst>
              <a:ext uri="{FF2B5EF4-FFF2-40B4-BE49-F238E27FC236}">
                <a16:creationId xmlns:a16="http://schemas.microsoft.com/office/drawing/2014/main" id="{E8790961-C289-4BDC-A8B2-E4FD9E61A3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490" y="6366048"/>
            <a:ext cx="2317117" cy="14975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36" name="図 35" descr="ダイアグラム&#10;&#10;自動的に生成された説明">
            <a:extLst>
              <a:ext uri="{FF2B5EF4-FFF2-40B4-BE49-F238E27FC236}">
                <a16:creationId xmlns:a16="http://schemas.microsoft.com/office/drawing/2014/main" id="{D291DE8C-CB17-4887-8598-578F3B6A9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9" y="6357004"/>
            <a:ext cx="2332019" cy="14528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38" name="図 37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E2659EE8-10E3-4812-BBBB-6CF842686C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02" y="2907087"/>
            <a:ext cx="3355125" cy="1419897"/>
          </a:xfrm>
          <a:prstGeom prst="rect">
            <a:avLst/>
          </a:prstGeom>
        </p:spPr>
      </p:pic>
      <p:pic>
        <p:nvPicPr>
          <p:cNvPr id="40" name="図 39" descr="ダイアグラム&#10;&#10;自動的に生成された説明">
            <a:extLst>
              <a:ext uri="{FF2B5EF4-FFF2-40B4-BE49-F238E27FC236}">
                <a16:creationId xmlns:a16="http://schemas.microsoft.com/office/drawing/2014/main" id="{ECE69FF2-F1A1-48BC-B787-1E95E337BEC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6"/>
          <a:stretch/>
        </p:blipFill>
        <p:spPr>
          <a:xfrm>
            <a:off x="5248381" y="8079965"/>
            <a:ext cx="2287316" cy="15802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42" name="図 41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1947C2CA-3204-4E5C-8F21-82D3859B3C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71" y="6365611"/>
            <a:ext cx="2324568" cy="14305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1AF9334-573E-4C45-8303-C7CF4159B308}"/>
              </a:ext>
            </a:extLst>
          </p:cNvPr>
          <p:cNvSpPr/>
          <p:nvPr/>
        </p:nvSpPr>
        <p:spPr>
          <a:xfrm>
            <a:off x="689242" y="9862286"/>
            <a:ext cx="2954655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ユニバーサルホーム札幌南店</a:t>
            </a:r>
            <a:endParaRPr lang="en-US" altLang="ja-JP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札幌市中央区南</a:t>
            </a:r>
            <a:r>
              <a:rPr lang="en-US" altLang="ja-JP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23</a:t>
            </a:r>
            <a:r>
              <a:rPr lang="ja-JP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条西</a:t>
            </a:r>
            <a:r>
              <a:rPr lang="en-US" altLang="ja-JP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10</a:t>
            </a:r>
            <a:r>
              <a:rPr lang="ja-JP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丁目</a:t>
            </a:r>
            <a:endParaRPr lang="en-US" altLang="ja-JP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北海道マイホームセンター山鼻会場内</a:t>
            </a:r>
            <a:endParaRPr lang="en-US" altLang="ja-JP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en-US" altLang="ja-JP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TEL</a:t>
            </a:r>
            <a:r>
              <a:rPr lang="ja-JP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 </a:t>
            </a:r>
            <a:r>
              <a:rPr lang="en-US" altLang="ja-JP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011-520-3737</a:t>
            </a:r>
            <a:r>
              <a:rPr lang="ja-JP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  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614542A-CE7A-4527-B76C-5F66D8AAF52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664" y="9258321"/>
            <a:ext cx="664925" cy="6649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481EFAC-671D-4616-86B1-16F1EFBEF8B5}"/>
              </a:ext>
            </a:extLst>
          </p:cNvPr>
          <p:cNvSpPr/>
          <p:nvPr/>
        </p:nvSpPr>
        <p:spPr>
          <a:xfrm>
            <a:off x="87431" y="4868028"/>
            <a:ext cx="5054589" cy="9233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完成現場見学会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30A4A08-8678-46E4-8293-A4BD83271CC3}"/>
              </a:ext>
            </a:extLst>
          </p:cNvPr>
          <p:cNvSpPr/>
          <p:nvPr/>
        </p:nvSpPr>
        <p:spPr>
          <a:xfrm>
            <a:off x="6265158" y="-7392"/>
            <a:ext cx="914400" cy="467090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ABF8BCC-7475-47DE-BDE0-81F60BCD3088}"/>
              </a:ext>
            </a:extLst>
          </p:cNvPr>
          <p:cNvSpPr txBox="1"/>
          <p:nvPr/>
        </p:nvSpPr>
        <p:spPr>
          <a:xfrm>
            <a:off x="6674255" y="150247"/>
            <a:ext cx="461665" cy="3336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機能的な動線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14AF779-6552-4AA0-AC36-1B015BA0602D}"/>
              </a:ext>
            </a:extLst>
          </p:cNvPr>
          <p:cNvSpPr txBox="1"/>
          <p:nvPr/>
        </p:nvSpPr>
        <p:spPr>
          <a:xfrm>
            <a:off x="6274204" y="1233854"/>
            <a:ext cx="461665" cy="32060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掘りごたつのある暮らし</a:t>
            </a:r>
          </a:p>
        </p:txBody>
      </p:sp>
      <p:sp>
        <p:nvSpPr>
          <p:cNvPr id="102" name="円/楕円 101"/>
          <p:cNvSpPr/>
          <p:nvPr/>
        </p:nvSpPr>
        <p:spPr>
          <a:xfrm>
            <a:off x="5240802" y="4024020"/>
            <a:ext cx="2306805" cy="224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07F96B8-DA29-4277-9BC7-81ABDB06D4CB}"/>
              </a:ext>
            </a:extLst>
          </p:cNvPr>
          <p:cNvSpPr/>
          <p:nvPr/>
        </p:nvSpPr>
        <p:spPr>
          <a:xfrm>
            <a:off x="4477118" y="4436340"/>
            <a:ext cx="38130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公開中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0F8B971-9E86-497B-84B1-83D696D6E26C}"/>
              </a:ext>
            </a:extLst>
          </p:cNvPr>
          <p:cNvSpPr/>
          <p:nvPr/>
        </p:nvSpPr>
        <p:spPr>
          <a:xfrm>
            <a:off x="5101319" y="5198937"/>
            <a:ext cx="265496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lang="ja-JP" altLang="en-US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</a:t>
            </a:r>
            <a:r>
              <a:rPr lang="en-US" altLang="ja-JP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00</a:t>
            </a:r>
            <a:r>
              <a:rPr lang="ja-JP" altLang="en-US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lang="en-US" altLang="ja-JP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17</a:t>
            </a:r>
            <a:r>
              <a:rPr lang="ja-JP" altLang="en-US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</a:t>
            </a:r>
            <a:r>
              <a:rPr lang="en-US" altLang="ja-JP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00</a:t>
            </a:r>
            <a:endParaRPr lang="ja-JP" altLang="en-US" sz="1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11413B7-71D2-4B81-A1B7-3946DED33DBE}"/>
              </a:ext>
            </a:extLst>
          </p:cNvPr>
          <p:cNvSpPr/>
          <p:nvPr/>
        </p:nvSpPr>
        <p:spPr>
          <a:xfrm>
            <a:off x="5085713" y="5593591"/>
            <a:ext cx="265496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lang="ja-JP" altLang="en-US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完全予約制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30465"/>
            <a:ext cx="1980757" cy="454278"/>
          </a:xfrm>
          <a:prstGeom prst="rect">
            <a:avLst/>
          </a:prstGeom>
          <a:ln w="12700" cap="sq">
            <a:noFill/>
            <a:prstDash val="solid"/>
            <a:miter lim="800000"/>
          </a:ln>
          <a:effectLst/>
        </p:spPr>
      </p:pic>
      <p:pic>
        <p:nvPicPr>
          <p:cNvPr id="53" name="図 52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1337401-4DFA-47F6-85B8-7FB3185C6C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31" y="7960911"/>
            <a:ext cx="4500000" cy="171126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50472E18-B9E8-47B6-B7B6-1B657F0FCFC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5" y="3794611"/>
            <a:ext cx="898686" cy="70498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E7BBD12-5708-4905-9D06-70FD8E4E242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2530" t="24032" r="57479" b="30777"/>
          <a:stretch/>
        </p:blipFill>
        <p:spPr>
          <a:xfrm>
            <a:off x="172647" y="564022"/>
            <a:ext cx="5063307" cy="429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90052"/>
      </p:ext>
    </p:extLst>
  </p:cSld>
  <p:clrMapOvr>
    <a:masterClrMapping/>
  </p:clrMapOvr>
</p:sld>
</file>

<file path=ppt/theme/theme1.xml><?xml version="1.0" encoding="utf-8"?>
<a:theme xmlns:a="http://schemas.openxmlformats.org/drawingml/2006/main" name="スライス">
  <a:themeElements>
    <a:clrScheme name="スライス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スライス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スライ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</Words>
  <Application>Microsoft Office PowerPoint</Application>
  <PresentationFormat>ユーザー設定</PresentationFormat>
  <Paragraphs>20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9" baseType="lpstr">
      <vt:lpstr>HGPｺﾞｼｯｸE</vt:lpstr>
      <vt:lpstr>UD デジタル 教科書体 N-B</vt:lpstr>
      <vt:lpstr>UD デジタル 教科書体 NK-B</vt:lpstr>
      <vt:lpstr>UD デジタル 教科書体 N-R</vt:lpstr>
      <vt:lpstr>Calibri</vt:lpstr>
      <vt:lpstr>Century Gothic</vt:lpstr>
      <vt:lpstr>Wingdings 3</vt:lpstr>
      <vt:lpstr>スライス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2016-07-27T00:21:26Z</dcterms:created>
  <dcterms:modified xsi:type="dcterms:W3CDTF">2021-04-12T07:53:33Z</dcterms:modified>
</cp:coreProperties>
</file>